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332" r:id="rId6"/>
    <p:sldId id="320" r:id="rId7"/>
    <p:sldId id="308" r:id="rId8"/>
    <p:sldId id="263" r:id="rId9"/>
    <p:sldId id="334" r:id="rId10"/>
    <p:sldId id="333" r:id="rId11"/>
    <p:sldId id="337" r:id="rId12"/>
    <p:sldId id="318" r:id="rId13"/>
    <p:sldId id="30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98" autoAdjust="0"/>
  </p:normalViewPr>
  <p:slideViewPr>
    <p:cSldViewPr snapToGrid="0">
      <p:cViewPr varScale="1">
        <p:scale>
          <a:sx n="71" d="100"/>
          <a:sy n="71" d="100"/>
        </p:scale>
        <p:origin x="696"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ratha Sriram" userId="860aa3edb8ca98d3" providerId="LiveId" clId="{A9D49EF5-DB11-4FBF-A95F-DC057B795BB2}"/>
    <pc:docChg chg="modSld">
      <pc:chgData name="Namratha Sriram" userId="860aa3edb8ca98d3" providerId="LiveId" clId="{A9D49EF5-DB11-4FBF-A95F-DC057B795BB2}" dt="2023-12-26T14:35:00.859" v="1"/>
      <pc:docMkLst>
        <pc:docMk/>
      </pc:docMkLst>
      <pc:sldChg chg="modSp mod">
        <pc:chgData name="Namratha Sriram" userId="860aa3edb8ca98d3" providerId="LiveId" clId="{A9D49EF5-DB11-4FBF-A95F-DC057B795BB2}" dt="2023-12-26T14:35:00.859" v="1"/>
        <pc:sldMkLst>
          <pc:docMk/>
          <pc:sldMk cId="1303195991" sldId="263"/>
        </pc:sldMkLst>
        <pc:spChg chg="mod">
          <ac:chgData name="Namratha Sriram" userId="860aa3edb8ca98d3" providerId="LiveId" clId="{A9D49EF5-DB11-4FBF-A95F-DC057B795BB2}" dt="2023-12-26T14:35:00.859" v="1"/>
          <ac:spMkLst>
            <pc:docMk/>
            <pc:sldMk cId="1303195991" sldId="263"/>
            <ac:spMk id="2" creationId="{C1CD6BB2-BA32-7FFA-B724-D6268F2994DE}"/>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1800" dirty="0">
              <a:solidFill>
                <a:schemeClr val="tx1"/>
              </a:solidFill>
            </a:rPr>
            <a:t>NAMRATHA SRIRAM</a:t>
          </a:r>
        </a:p>
        <a:p>
          <a:pPr algn="ctr">
            <a:lnSpc>
              <a:spcPct val="100000"/>
            </a:lnSpc>
            <a:defRPr b="1" spc="20">
              <a:latin typeface="+mj-lt"/>
            </a:defRPr>
          </a:pPr>
          <a:r>
            <a:rPr lang="en-US" sz="1800" b="0" dirty="0">
              <a:solidFill>
                <a:schemeClr val="tx1"/>
              </a:solidFill>
              <a:latin typeface="+mn-lt"/>
            </a:rPr>
            <a:t>22WH1A12C0</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endParaRPr lang="en-US" sz="1600" b="0" dirty="0">
            <a:solidFill>
              <a:schemeClr val="tx1"/>
            </a:solidFill>
            <a:latin typeface="+mn-lt"/>
          </a:endParaRP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1800" dirty="0">
              <a:solidFill>
                <a:schemeClr val="tx1"/>
              </a:solidFill>
            </a:rPr>
            <a:t>SAI SRIJA CHINTALAPALLI</a:t>
          </a:r>
        </a:p>
        <a:p>
          <a:pPr algn="ctr">
            <a:lnSpc>
              <a:spcPct val="100000"/>
            </a:lnSpc>
            <a:defRPr b="1" spc="20">
              <a:latin typeface="+mj-lt"/>
            </a:defRPr>
          </a:pPr>
          <a:r>
            <a:rPr lang="en-US" sz="1800" b="0" dirty="0">
              <a:solidFill>
                <a:schemeClr val="tx1"/>
              </a:solidFill>
            </a:rPr>
            <a:t>22WH1A12B7</a:t>
          </a:r>
          <a:br>
            <a:rPr lang="en-US" sz="1600" dirty="0">
              <a:solidFill>
                <a:schemeClr val="tx1"/>
              </a:solidFill>
            </a:rPr>
          </a:br>
          <a:endParaRPr lang="en-US" sz="1600" b="0" dirty="0">
            <a:solidFill>
              <a:schemeClr val="tx1"/>
            </a:solidFill>
            <a:latin typeface="+mn-lt"/>
          </a:endParaRP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endParaRPr lang="en-US" sz="1600" b="0" dirty="0">
            <a:solidFill>
              <a:schemeClr val="tx1"/>
            </a:solidFill>
            <a:latin typeface="+mn-lt"/>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5512" custScaleY="135512" custLinFactNeighborX="-4001" custLinFactNeighborY="8409"/>
      <dgm:spPr>
        <a:prstGeom prst="ellipse">
          <a:avLst/>
        </a:prstGeom>
        <a:blipFill rotWithShape="1">
          <a:blip xmlns:r="http://schemas.openxmlformats.org/officeDocument/2006/relationships" r:embed="rId1"/>
          <a:srcRect/>
          <a:stretch>
            <a:fillRect t="-39000" b="-39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X="2235" custLinFactNeighborY="3966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5512" custScaleY="135512" custLinFactNeighborX="39724" custLinFactNeighborY="2286"/>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5512" custScaleY="135512" custLinFactNeighborX="93720" custLinFactNeighborY="-2858"/>
      <dgm:spPr>
        <a:prstGeom prst="ellipse">
          <a:avLst/>
        </a:prstGeom>
        <a:blipFill rotWithShape="1">
          <a:blip xmlns:r="http://schemas.openxmlformats.org/officeDocument/2006/relationships" r:embed="rId3"/>
          <a:srcRect/>
          <a:stretch>
            <a:fillRect t="-39000" b="-39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X="68892" custLinFactNeighborY="2137">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5512" custScaleY="135512" custLinFactX="-100000" custLinFactNeighborX="-193617" custLinFactNeighborY="3086"/>
      <dgm:spPr>
        <a:prstGeom prst="ellipse">
          <a:avLst/>
        </a:prstGeom>
        <a:blipFill rotWithShape="1">
          <a:blip xmlns:r="http://schemas.openxmlformats.org/officeDocument/2006/relationships" r:embed="rId4"/>
          <a:srcRect/>
          <a:stretch>
            <a:fillRect t="-8000" b="-8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Lst>
  <dgm:cxnLst>
    <dgm:cxn modelId="{21261374-9143-4E6D-8DCE-83DDD5AC4B67}" type="presOf" srcId="{013DD35D-9765-4E5F-95CE-DA45F3637BF5}" destId="{FE888CE1-9F15-40DF-9718-C8B432B3BB83}" srcOrd="0"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285583" y="696045"/>
          <a:ext cx="2281886" cy="2281886"/>
        </a:xfrm>
        <a:prstGeom prst="ellipse">
          <a:avLst/>
        </a:prstGeom>
        <a:blipFill rotWithShape="1">
          <a:blip xmlns:r="http://schemas.openxmlformats.org/officeDocument/2006/relationships" r:embed="rId1"/>
          <a:srcRect/>
          <a:stretch>
            <a:fillRect t="-39000" b="-3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53002" y="3056983"/>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a:solidFill>
                <a:schemeClr val="tx1"/>
              </a:solidFill>
            </a:rPr>
            <a:t>NAMRATHA SRIRAM</a:t>
          </a:r>
        </a:p>
        <a:p>
          <a:pPr marL="0" lvl="0" indent="0" algn="ctr" defTabSz="800100">
            <a:lnSpc>
              <a:spcPct val="100000"/>
            </a:lnSpc>
            <a:spcBef>
              <a:spcPct val="0"/>
            </a:spcBef>
            <a:spcAft>
              <a:spcPct val="35000"/>
            </a:spcAft>
            <a:buNone/>
            <a:defRPr b="1" spc="20">
              <a:latin typeface="+mj-lt"/>
            </a:defRPr>
          </a:pPr>
          <a:r>
            <a:rPr lang="en-US" sz="1800" b="0" kern="1200" dirty="0">
              <a:solidFill>
                <a:schemeClr val="tx1"/>
              </a:solidFill>
              <a:latin typeface="+mn-lt"/>
            </a:rPr>
            <a:t>22WH1A12C0</a:t>
          </a:r>
        </a:p>
      </dsp:txBody>
      <dsp:txXfrm>
        <a:off x="353002" y="3056983"/>
        <a:ext cx="2388563" cy="487349"/>
      </dsp:txXfrm>
    </dsp:sp>
    <dsp:sp modelId="{7D166BBB-55AF-452C-B9A0-94A1EE55FF4F}">
      <dsp:nvSpPr>
        <dsp:cNvPr id="0" name=""/>
        <dsp:cNvSpPr/>
      </dsp:nvSpPr>
      <dsp:spPr>
        <a:xfrm>
          <a:off x="299617"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828431" y="592940"/>
          <a:ext cx="2281886" cy="2281886"/>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6180"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endParaRPr lang="en-US" sz="1600" b="0" kern="1200" dirty="0">
            <a:solidFill>
              <a:schemeClr val="tx1"/>
            </a:solidFill>
            <a:latin typeface="+mn-lt"/>
          </a:endParaRPr>
        </a:p>
      </dsp:txBody>
      <dsp:txXfrm>
        <a:off x="3106180" y="2950789"/>
        <a:ext cx="2388563" cy="487349"/>
      </dsp:txXfrm>
    </dsp:sp>
    <dsp:sp modelId="{1223E777-77CB-4A9A-BF21-12B513842696}">
      <dsp:nvSpPr>
        <dsp:cNvPr id="0" name=""/>
        <dsp:cNvSpPr/>
      </dsp:nvSpPr>
      <dsp:spPr>
        <a:xfrm>
          <a:off x="3106180" y="3416310"/>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7544232" y="506320"/>
          <a:ext cx="2281886" cy="2281886"/>
        </a:xfrm>
        <a:prstGeom prst="ellipse">
          <a:avLst/>
        </a:prstGeom>
        <a:blipFill rotWithShape="1">
          <a:blip xmlns:r="http://schemas.openxmlformats.org/officeDocument/2006/relationships" r:embed="rId3"/>
          <a:srcRect/>
          <a:stretch>
            <a:fillRect t="-39000" b="-3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7558272" y="2874105"/>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a:solidFill>
                <a:schemeClr val="tx1"/>
              </a:solidFill>
            </a:rPr>
            <a:t>SAI SRIJA CHINTALAPALLI</a:t>
          </a:r>
        </a:p>
        <a:p>
          <a:pPr marL="0" lvl="0" indent="0" algn="ctr" defTabSz="800100">
            <a:lnSpc>
              <a:spcPct val="100000"/>
            </a:lnSpc>
            <a:spcBef>
              <a:spcPct val="0"/>
            </a:spcBef>
            <a:spcAft>
              <a:spcPct val="35000"/>
            </a:spcAft>
            <a:buNone/>
            <a:defRPr b="1" spc="20">
              <a:latin typeface="+mj-lt"/>
            </a:defRPr>
          </a:pPr>
          <a:r>
            <a:rPr lang="en-US" sz="1800" b="0" kern="1200" dirty="0">
              <a:solidFill>
                <a:schemeClr val="tx1"/>
              </a:solidFill>
            </a:rPr>
            <a:t>22WH1A12B7</a:t>
          </a:r>
          <a:br>
            <a:rPr lang="en-US" sz="1600" kern="1200" dirty="0">
              <a:solidFill>
                <a:schemeClr val="tx1"/>
              </a:solidFill>
            </a:rPr>
          </a:br>
          <a:endParaRPr lang="en-US" sz="1600" b="0" kern="1200" dirty="0">
            <a:solidFill>
              <a:schemeClr val="tx1"/>
            </a:solidFill>
            <a:latin typeface="+mn-lt"/>
          </a:endParaRPr>
        </a:p>
      </dsp:txBody>
      <dsp:txXfrm>
        <a:off x="7558272" y="2874105"/>
        <a:ext cx="2388563" cy="487349"/>
      </dsp:txXfrm>
    </dsp:sp>
    <dsp:sp modelId="{EE420F84-477D-4635-BEF8-66426E9A259D}">
      <dsp:nvSpPr>
        <dsp:cNvPr id="0" name=""/>
        <dsp:cNvSpPr/>
      </dsp:nvSpPr>
      <dsp:spPr>
        <a:xfrm>
          <a:off x="6249554" y="2539275"/>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3828427" y="606411"/>
          <a:ext cx="2281886" cy="2281886"/>
        </a:xfrm>
        <a:prstGeom prst="ellipse">
          <a:avLst/>
        </a:prstGeom>
        <a:blipFill rotWithShape="1">
          <a:blip xmlns:r="http://schemas.openxmlformats.org/officeDocument/2006/relationships" r:embed="rId4"/>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19305" y="2950789"/>
          <a:ext cx="238856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endParaRPr lang="en-US" sz="1600" b="0" kern="1200" dirty="0">
            <a:solidFill>
              <a:schemeClr val="tx1"/>
            </a:solidFill>
            <a:latin typeface="+mn-lt"/>
          </a:endParaRPr>
        </a:p>
      </dsp:txBody>
      <dsp:txXfrm>
        <a:off x="8719305" y="2950789"/>
        <a:ext cx="2388563" cy="487349"/>
      </dsp:txXfrm>
    </dsp:sp>
    <dsp:sp modelId="{5A7600AF-A34B-4D03-B3D6-B3C760AE8E06}">
      <dsp:nvSpPr>
        <dsp:cNvPr id="0" name=""/>
        <dsp:cNvSpPr/>
      </dsp:nvSpPr>
      <dsp:spPr>
        <a:xfrm>
          <a:off x="8762753" y="3372768"/>
          <a:ext cx="238856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12/26/2023</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15:25:34.487"/>
    </inkml:context>
    <inkml:brush xml:id="br0">
      <inkml:brushProperty name="width" value="0.05" units="cm"/>
      <inkml:brushProperty name="height" value="0.05" units="cm"/>
    </inkml:brush>
  </inkml:definitions>
  <inkml:trace contextRef="#ctx0" brushRef="#br0">1708 1485 24575,'145'-76'0,"848"-415"-3526,-891 442 4013,165-55-1,-257 100-413,37-8 229,-45 11-292,0 1-1,0-1 1,0 1-1,0 0 0,0-1 1,0 1-1,0 0 1,0 0-1,0 1 0,0-1 1,0 0-1,0 1 0,0-1 1,0 1-1,3 1 1,-4-2-10,-1 1 0,0-1 0,0 0 0,0 1 0,1-1 0,-1 0 0,0 0 0,0 1 0,0-1 0,0 0 0,1 1 0,-1-1 0,0 0 0,0 1 0,0-1 0,0 0 0,0 1 0,0-1 0,0 0 0,0 1 0,0-1 0,0 0 0,0 1 0,0-1 0,0 0 0,-1 1 0,1-1 0,0 0 0,0 1 0,-15 18 0,-12 4 0,-43 27 0,-133 83 0,-87 48-336,126-80-480,-855 537-179,984-615 926,-322 198-537,213-130 2736,102-63-1217,27-18-234,-27 13 1,38-21-645,0 0-1,0-1 0,0 1 1,0-1-1,0 0 1,-1 0-1,1 0 0,0-1 1,0 1-1,-1-1 0,1 0 1,-7-1-1,10 1-34,0 0 0,0-1 0,0 1 0,0-1 0,0 1 0,0 0 0,0-1 0,1 0 0,-1 1 0,0-1 0,0 1 0,1-1 0,-1 0 0,0 0 0,1 1 0,-1-1 0,1 0 0,-1 0 0,1 0 0,-1 0 0,1 1 0,-1-1 0,1 0 0,0 0 0,0 0 0,-1 0 0,1 0 0,0 0 0,0-2 0,0-1 0,1-1 0,-1 1 0,1 0 0,0-1 0,0 1 0,0 0 0,3-6 0,10-19 18,0 1 0,1 1 0,2 0 0,36-44 0,103-93-465,252-191-1395,24 26 1895,-361 276-71,-7 3-36,2 4 0,91-48 1,-139 85 53,0 0 0,38-10 0,-54 18-4,13-3-80,-32 7 526,-270 82 1512,4 25-2484,220-84 522,-317 139-63,353-154 71,20-9 0,16-8 0,306-165 0,-22 8-591,188-107-2145,648-380 2517,-1052 602 219,-56 31 0,-21 17 0,0 0 0,1-1 0,-1 1 0,0 0 0,0 0 0,0 0 0,1-1 0,-1 1 0,0 0 0,0 0 0,0-1 0,1 1 0,-1 0 0,0 0 0,0-1 0,0 1 0,0 0 0,0-1 0,0 1 0,0 0 0,0 0 0,0-1 0,0 1 0,0 0 0,0-1 0,0 1 0,0 0 0,0 0 0,0-1 0,0 1 0,0 0 0,0-1 0,0 1 0,0 0 0,-1-1 0,-2 1 0,-1-1 0,0 1 0,1 0 0,-1 0 0,0 0 0,0 0 0,1 1 0,-1-1 0,1 1 0,-1 0 0,1 0 0,-5 2 0,-143 54 0,-96 55-427,-940 473-1706,861-409 4948,295-158-2404,-13 8-69,-66 30 0,274-121 2316,832-400-4686,-858 394 1826,88-47 494,-638 335 1810,378-201-2102,-1-2 0,-49 14 0,68-25 0,16-4 0,0 1 0,0 0 0,0 0 0,0 0 0,0 0 0,0 0 0,0 0 0,0 0 0,0 0 0,-1 0 0,1 0 0,0-1 0,0 1 0,0 0 0,0 0 0,0 0 0,0 0 0,0 0 0,0 0 0,0 0 0,0 0 0,0-1 0,0 1 0,0 0 0,0 0 0,0 0 0,0 0 0,0 0 0,0 0 0,0 0 0,0 0 0,0-1 0,1 1 0,-1 0 0,0 0 0,0 0 0,0 0 0,0 0 0,0 0 0,0 0 0,0 0 0,0 0 0,0 0 0,0 0 0,0-1 0,1 1 0,-1 0 0,0 0 0,0 0 0,0 0 0,0 0 0,0 0 0,0 0 0,0 0 0,0 0 0,1 0 0,25-17 0,-22 15 0,206-115 0,-208 115 0,25-12 0,-23 11 0,-20 7 0,-229 98 0,176-71 0,-203 91-611,-120 72-2004,41 0 1862,10 15 0,-453 363-1,634-438 571,141-116 244,6-6 816,0 0 0,-20 12 0,26-18-230,10-4-63,27-8 506,31-15-981,-2-2-1,93-50 1,-99 46-79,258-136-764,368-213-2894,319-169 2196,-992 541 1395,238-111-203,-235 111 240,1 0 0,0 0 0,0 1 0,16-4 0,-64 12 0,0 2 0,-51 15 0,66-16 0,-480 162 1230,13 38 451,386-159-930,-108 66 1,156-84 1051,236-140-1649,764-416-3006,-769 442 2735,-140 68 117,-35 15-46,-7 2 1,-14 2 499,-39 15-61,1 1 1,1 4 0,-80 41 0,43-11 122,-101 74-1,178-114-515,-1 0 0,0-2 0,0 0 0,-1-1 0,-25 7 0,147-41 0,-1-4 0,102-46 0,-38 14 0,101-20 0,-239 72 0,-25 9 0,-6 1 0,-11 5 0,-419 192-651,323-143 412,-449 237 61,520-267 178,1 1 0,-67 60 0,88-63 534,18-23-521,-1 1 0,1-1-1,0 0 1,0 0 0,0 1-1,0-1 1,-1 0 0,1 1-1,0-1 1,0 0-1,0 1 1,0-1 0,0 0-1,0 1 1,0-1 0,0 1-1,0-1 1,0 0 0,0 1-1,0-1 1,0 0 0,0 1-1,1-1 1,-1 0 0,0 1-1,0-1 1,0 0 0,1 1-1,0-1-2,-1 1 0,1-1 0,0 0 0,0 1-1,0-1 1,0 0 0,0 0 0,0 0 0,0 0 0,0 0-1,0 0 1,0 0 0,0 0 0,0 0 0,0-1-1,1 1 1,26-8-10,0-1 0,45-21 0,-34 12 0,273-127 0,-38 16 0,-247 117 0,45-27 0,-56 24 0,-16 15 0,1 0 0,-1 0 0,0-1 0,0 1 0,0 0 0,0 0 0,0-1 0,0 1 0,0 0 0,0 0 0,0-1 0,0 1 0,0 0 0,0 0 0,0-1 0,0 1 0,0 0 0,0-1 0,0 1 0,0 0 0,0 0 0,0-1 0,0 1 0,0 0 0,-1 0 0,1-1 0,0 1 0,0 0 0,0 0 0,0 0 0,-1-1 0,1 1 0,0 0 0,0 0 0,0 0 0,-1 0 0,1-1 0,-4 0 0,1 0 0,-1 1 0,1-1 0,-1 1 0,0-1 0,1 1 0,-1 0 0,1 0 0,-1 1 0,-4 0 0,-34 6 0,0 3 0,1 1 0,-51 21 0,-121 63 0,-111 91 0,151-81 0,32-30 0,290-162 0,22-17 0,432-279-1817,-394 249 1427,-193 124 376,58-37-49,99-48 1,-153 85 62,-39 19 0,-481 244 1937,320-158-1528,100-59-1774,54-27-5461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15:25:45.766"/>
    </inkml:context>
    <inkml:brush xml:id="br0">
      <inkml:brushProperty name="width" value="0.35" units="cm"/>
      <inkml:brushProperty name="height" value="0.35" units="cm"/>
    </inkml:brush>
  </inkml:definitions>
  <inkml:trace contextRef="#ctx0" brushRef="#br0">1171 1720 24575,'189'-39'0,"-37"8"0,167-21-597,3 14 0,379 4 0,646 17 669,-1288 17 73,-35 1-91,0-1-1,0-2 1,24-3 0,-47 5-54,-1 0 0,0 0 0,1 0 0,-1 0 0,1 0 0,-1 0 0,1 0 0,-1 0 0,1 0 0,-1 0 0,1 0 0,-1-1 0,0 1 0,1 0 0,-1 0 0,1 0 0,-1-1 0,0 1 0,1 0 0,-1 0 0,0-1 0,1 1 0,-1 0 0,0-1 0,1 1 0,-1 0 0,0-1 0,0 1 0,1-1 0,-1 1 0,0 0 0,0-1 0,0 1 0,0-1 0,1 1 0,-1-1 0,0 1 0,0-1 0,0 1 0,0 0 0,0-1 0,0 1 0,0-1 0,0 1 0,0-1 0,-1 1 0,1-1 0,0 1 0,0 0 0,0-1 0,0 1 0,-1-1 0,1 1 0,0 0 0,0-1 0,-1 1 0,1 0 0,0-1 0,-1 1 0,1 0 0,-1-1 0,-7-6 0,0 1 0,0 0 0,0 1 0,-1 0 0,-10-5 0,-113-49 0,-77-22-163,-69-11-657,-361-64-547,486 131 1321,-1 7 1,-199 2-1,-65 44 193,307-12-74,-180 50 0,256-55 68,0 1-1,0 2 1,1 1-1,1 2 1,1 1-1,-54 40 0,58-37 544,-57 40 1202,84-60-1886,0-1 0,0 1 0,0-1 0,0 0 0,0 1 0,1 0 0,-1-1 0,0 1 0,0-1 0,1 1 0,-1 0 0,0 0 0,1-1 0,-1 1 0,1 0 0,-1 0 0,1 0 0,-1 1 0,1-1 0,0-1 0,0 1 0,1-1 0,-1 1 0,0-1 0,1 0 0,-1 1 0,1-1 0,-1 1 0,0-1 0,1 0 0,-1 0 0,1 1 0,-1-1 0,1 0 0,-1 0 0,1 1 0,-1-1 0,1 0 0,-1 0 0,1 0 0,-1 0 0,1 0 0,-1 0 0,2 0 0,9 1 0,0-1 0,0 0 0,16-2 0,134-27 0,104-31-164,102-24-655,482-126-1163,-167 40 347,7 20-646,-422 106 681,-210 39 1641,-55 5 22,-1 0 1,1 0-1,-1 0 1,1 0-1,-1 0 1,1 0-1,-1 0 0,0 0 1,1 1-1,-1-1 1,3 2-1,-4-2-23,0 1 0,0 0 0,0-1 0,0 1 0,0 0 0,-1-1 0,1 1 0,0 0 1,0-1-1,-1 1 0,1 0 0,0-1 0,-1 1 0,1-1 0,-1 1 0,1-1 0,-1 1 0,1-1 0,-1 1 0,0-1 0,1 1 0,-1-1 0,1 0 0,-1 1 0,0-1 0,-69 51 1170,-3-3 1,-83 42-1,113-67-909,-742 357 433,-43-73-999,811-301 185,-466 171-862,-153 133 1532,587-286 953,46-23-1464,0 1 1,-1-1 0,1 0 0,0 0-1,0 0 1,-1-1 0,1 1-1,-1-1 1,1 0 0,-1 0-1,1 0 1,-4-1 0,5-3-1,8-6-68,18-14-11,0 2 0,1 0 0,47-31 0,-25 19 0,161-109-164,72-35-655,1176-631-4096,-1231 703 3324,-208 99 1746,0 1 0,0 0-1,19-3 1,-26 8 301,0 0 0,0 0 0,0 1 0,0 0 0,1 1 0,14 3 0,-23-4-278,14 4 547,-15-3-700,-1-1 0,0 0-1,0 1 1,1-1 0,-1 0-1,0 1 1,0-1 0,1 1 0,-1-1-1,0 0 1,0 1 0,0-1-1,0 1 1,0-1 0,1 1 0,-1-1-1,0 0 1,0 1 0,0-1-1,0 1 1,0-1 0,0 1-1,-1-1 1,1 1 0,0-1 0,0 0-1,0 1 1,0-1 0,0 1-1,-1-1 1,1 0 0,0 1 0,0-1-1,-1 0 1,1 1 0,0-1-1,-1 0 1,1 1 0,0-1 0,-1 0-1,1 1 1,-1-1 0,-11 12 288,-1-1 1,-15 10-1,-93 64 338,-595 336-1948,309-189 677,245-136 564,-444 238-354,459-259 727,-11 5 1258,71-42-1238,-134 65-62,111-45-275,-103 73 0,209-128 0,-72 47 0,67-46 0,1 1 0,-1-1 0,-1 0 0,1-1 0,0 0 0,-19 3 0,27-6 0,0 0 0,0 0 0,-1 1 0,1-1 0,0 0 0,-1 0 0,1-1 0,0 1 0,0 0 0,-1 0 0,1 0 0,-2-2 0,2 2 0,1-1 0,-1 0 0,1 1 0,0-1 0,-1 0 0,1 0 0,0 0 0,0 1 0,0-1 0,-1 0 0,1 0 0,0 0 0,0 1 0,0-1 0,0 0 0,0 0 0,1 0 0,-1 1 0,0-1 0,0 0 0,0 0 0,1 0 0,-1 1 0,0-1 0,1 0 0,-1 0 0,1 0 0,25-55 0,52-84 0,-20 41 0,57-99 0,14-27 0,-104 177 0,8-16 0,2 1 0,65-85 0,-89 134 0,0-1 0,13-23 0,-21 32 0,0-1 0,0 1 0,0-1 0,-1 1 0,0-1 0,-1 0 0,0 0 0,0 0 0,0-11 0,-1 17 0,0-1 0,0 0 0,0 0 0,0 0 0,0 0 0,-1 0 0,1 0 0,-1 0 0,0 1 0,1-1 0,-1 0 0,0 0 0,0 1 0,0-1 0,0 1 0,-1-1 0,1 1 0,0-1 0,-1 1 0,1 0 0,0-1 0,-1 1 0,0 0 0,1 0 0,-1 0 0,0 0 0,1 0 0,-3 0 0,-3-1 0,0 0 0,0 1 0,0 0 0,-1 1 0,1-1 0,-13 2 0,-9 1 8,0 2 0,0 1-1,0 1 1,-47 18-1,-107 53-182,177-74 159,-133 65-136,3 7-1,3 5 0,4 6 0,-149 130 0,132-80 1070,140-132-917,5-7 0,9-20 0,15-25 0,3 1 0,34-45 0,57-68-164,732-874-1709,-819 1001 1862,-8 8 10,2 0 1,36-29 0,-60 54 6,0 0 1,0 0 0,0-1 0,1 1 0,-1 0 0,0 0-1,0 0 1,0 0 0,1-1 0,-1 1 0,0 0-1,0 0 1,0 0 0,1 0 0,-1 0 0,0 0 0,0 0-1,1 0 1,-1 0 0,0 0 0,0 0 0,0-1 0,1 2-1,-1-1 1,0 0 0,0 0 0,1 0 0,-1 0-1,0 0 1,0 0 0,1 0 0,-1 0 0,0 0 0,0 0-1,0 0 1,1 0 0,-1 1 0,0-1 0,0 0-1,0 0 1,1 1 0,2 13 639,-7 25 439,4-36-1067,-15 82-48,-3 0 1,-52 144-1,-88 156-817,110-274 623,-263 552 186,293-631 33,-49 102-29,56-109 84,2 1 1,0 0 0,-7 37 0,14-51 65,-1-1 1,-1 0-1,0 0 1,-1 0-1,0 0 1,0-1-1,-1 0 1,-10 13-1,16-22-116,-1-1 0,1 1 0,0-1 0,-1 1 0,1 0 0,-1-1 0,1 1 0,-1-1 0,1 0 0,-1 1 0,1-1 0,-1 1 0,0-1 0,1 0 0,-1 1 0,0-1 0,0 0 0,0 0 0,1-1 0,-1 0 0,1 1 0,-1-1 0,1 0 0,0 0 0,-1 0 0,1 1 0,0-1 0,0 0 0,-1 0 0,1 0 0,0 0 0,0 1 0,0-1 0,0 0 0,0 0 0,1 0 0,-1 0 0,0 0 0,0 1 0,1-3 0,4-23 0,1 0 0,2 1 0,0 0 0,22-44 0,-27 62 0,78-164 0,147-230 0,-209 370 0,-4 6 0,1 0 0,1 1 0,35-36 0,-46 51 0,-11 8 0,-17 12 0,-44 36 0,3 3 0,-82 82 0,-101 131 0,234-249 0,-49 56 0,4 3 0,-94 159 0,146-224 0,1 0 0,0 0 0,1 0 0,-1 1 0,1 0 0,1-1 0,0 1 0,-1 10 0,3-17 0,0 1 0,0-1 0,0 0 0,0 0 0,0 0 0,1 0 0,-1 0 0,1 0 0,0 0 0,-1 0 0,1 0 0,0 0 0,0-1 0,0 1 0,1 0 0,1 2 0,-1-2 0,0 0 0,1 0 0,-1-1 0,1 1 0,0-1 0,-1 0 0,1 0 0,0 1 0,0-2 0,-1 1 0,1 0 0,0-1 0,0 1 0,6-1 0,-2 1 0,0-1 0,0-1 0,0 1 0,0-1 0,0-1 0,0 1 0,8-4 0,51-24 0,-61 27 0,105-56-328,142-99 0,98-99-841,-301 219 1028,1161-842-3044,-23 98 2733,-1062 700 62,166-115 395,-286 192 66,29-17 498,-32 20-496,0 0 0,0 0 0,0 0 0,0 0 0,0 1 0,1-1 0,-1 0 0,0 1 0,1 0 0,-1-1 0,4 1 0,-3 4 369,-7 6 42,-40 38 499,-62 55-114,-61 56-668,-70 51-946,28-30 90,-931 826-3483,964-837 3155,-146 166 1568,275-276 1529,16-19 687,31-40-2748,-1 1 0,1-1 0,-1 0 0,1 1 0,-1-1 0,1 1 0,0-1 0,-1 1 1,1-1-1,-1 1 0,1-1 0,0 1 0,0-1 0,-1 1 0,1 0 0,0-1 0,0 1 0,0-1 0,-1 1 1,1 0-1,0-1 0,0 1 0,0 0 0,0-1 0,0 1 0,0 0 0,0-1 0,1 1 0,-1-1 1,0 1-1,0 0 0,0-1 0,1 2 0,1-1-9,0-1 0,0 1 0,1 0 0,-1-1 1,0 0-1,0 1 0,0-1 0,0 0 0,1 0 0,-1 0 0,0-1 1,0 1-1,3-1 0,45-9-21,-1-2 0,-1-2-1,55-25 1,46-23-615,213-122 0,129-118-1084,-358 217 1220,651-411-1262,20 42 1472,284-54-841,-1078 504 1085,142-58 168,-112 51 562,-30 10-417,-10 1-305,0 0 0,0 1 0,0-1 0,0 0 0,0 0 0,0 0 0,1 0 0,-1 0 0,0 0 0,0 0 0,0 0 0,0 0 0,0 0 0,0 1 0,0-1 0,0 0 0,0 0 0,0 0 0,0 0 0,0 0 0,0 0 0,0 0 0,0 0 0,0 1 0,0-1 0,0 0 0,0 0 0,0 0 0,0 0 0,0 0 0,0 0 0,0 0 0,0 1 0,0-1 0,0 0 0,0 0 0,0 0 0,0 0 0,0 0 0,0 0-1,0 0 1,-1 0 0,1 0 0,0 1 0,0-1 0,0 0 0,0 0 0,0 0 0,0 0 0,0 0 0,0 0 0,-7 6 217,0 0 1,0-1-1,-14 9 0,-472 262 1734,208-123-2161,-885 569-2403,501-201 981,485-353 3070,29-24 2534,127-117-3646,0 2-1,-31 43 1,43-52-309,11-14-23,-1 1 0,1-1 0,-1 0 0,0-1 0,-1 1 0,1-1 0,-1 0 0,0-1 0,-1 0 0,1 0 0,-1-1 0,-15 6 0,-1 0 0,53-25 0,204-141 0,-10-3-164,69-52-655,524-363-1494,23 36-1272,-830 534 3593,37-23 64,1 2-1,82-40 3933,-281 135-2075,-582 374-2695,593-343 473,5 7 0,-154 156 0,278-251 295,-557 594 2438,553-589-2440,2 2 0,0-1 0,-19 36 0,30-43 0,9-9 0,25-14 0,196-120 0,-24 3-164,457-314-1997,-172 114 961,-462 312 1200,47-35 0,-67 48 133,-1-1-1,-1-1 1,1 1 0,-1-1 0,7-10 0,-8 11 61,0 0 1,1 0 0,0 0 0,0 0 0,6-5 0,-9 10-149,-1-1 1,1 1 0,0 0-1,-1-1 1,1 1 0,-1-1-1,1 1 1,-1-1-1,1 1 1,-1-1 0,1 1-1,-1-1 1,1 1-1,-1-1 1,1 0 0,-1 1-1,0-1 1,0 1-1,1-1 1,-1 0 0,0-1-1,-23 12 488,-46 33-513,-82 69-1,-60 67-225,-311 326-668,475-454 873,2 2 0,2 2 0,3 2 0,-57 106 0,-41 81 1037,115-203-1037,23-41 0,0 0 0,0 0 0,-1 0 0,1 0 0,0 1 0,0-1 0,0 0 0,-1 0 0,1 0 0,0 0 0,0 1 0,0-1 0,0 0 0,0 0 0,0 1 0,-1-1 0,1 0 0,0 0 0,0 0 0,0 1 0,0-1 0,0 0 0,0 0 0,0 1 0,0-1 0,0 0 0,0 0 0,0 1 0,0-1 0,0 0 0,0 0 0,0 1 0,1-1 0,-1 0 0,0 0 0,0 1 0,0-1 0,0 0 0,0 0 0,0 0 0,1 1 0,-1-1 0,0 0 0,0 0 0,0 0 0,1 0 0,-1 1 0,0-1 0,0 0 0,0 0 0,1 0 0,-1 0 0,0 0 0,0 0 0,1 0 0,-1 0 0,0 0 0,21-6 0,3-7 0,0-1 0,-1-1 0,24-19 0,-17 12 0,228-169-271,166-121-290,-400 294 561,-16 12 0,0-1 0,0 1 0,1 1 0,-1 0 0,1 0 0,0 1 0,0 0 0,13-4 0,-22 8 0,1 0 0,-1 0 0,0-1 0,1 1 0,-1 0 0,1 0 0,-1 0 0,0 0 0,1 0 0,-1 0 0,1 0 0,-1 0 0,0 0 0,1 0 0,-1 0 0,0 0 0,1 0 0,-1 0 0,1 1 0,-1-1 0,0 0 0,1 0 0,-1 0 0,0 1 0,1-1 0,-1 0 0,0 0 1,1 1-1,-1-1 0,0 0 0,0 0 0,1 1 0,-1-1 0,0 0 0,0 1 0,0-1 0,1 0 0,-1 1 0,0-1 0,0 1 0,0-1 0,0 0 0,0 1 0,0-1 0,0 1 0,0-1 0,0 0 0,0 1 0,0-1 0,0 1 0,0-1 0,-8 24 138,-8 4-13,-1-2 1,-1-1-1,-1 0 1,-38 38-1,12-12-59,-1 0-66,-89 113 0,134-164 0,1 1 0,-1-1 0,0 1 0,1-1 0,0 1 0,-1-1 0,1 1 0,-1 0 0,1-1 0,0 1 0,-1-1 0,1 1 0,0 0 0,0-1 0,-1 1 0,1 0 0,0-1 0,0 1 0,0 0 0,0 0 0,0-1 0,0 1 0,0 0 0,0-1 0,0 1 0,0 0 0,0-1 0,1 1 0,-1 0 0,0-1 0,0 1 0,1 0 0,-1-1 0,0 1 0,1 0 0,-1-1 0,1 1 0,-1-1 0,1 1 0,-1-1 0,1 1 0,-1-1 0,1 0 0,-1 1 0,1-1 0,0 1 0,3 0 0,0 0 0,0 1 0,1-2 0,-1 1 0,0 0 0,0-1 0,7 0 0,31-3 0,0-2 0,82-20 0,-95 16 0,-1-1 0,0-1 0,35-20 0,-30 14 0,55-19 0,-14 9 0,-73 27 0,-1-1 0,1 1 0,-1 0 0,1-1 0,-1 1 0,1 0 0,-1 0 0,1 0 0,-1-1 0,1 1 0,-1 0 0,1 0 0,-1 0 0,1 0 0,-1 0 0,1 0 0,0 0 0,-1 0 0,1 0 0,-1 0 0,1 0 0,0 1 0,-6 8 0,-22 18 0,-128 96 0,14-13 0,-141 130 0,280-238 0,0 0 0,-1 0 0,1-1 0,0 1 0,-1-1 0,0 0 0,1 1 0,-1-1 0,0 0 0,0-1 0,1 1 0,-1 0 0,0-1 0,0 0 0,0 0 0,0 0 0,0 0 0,0 0 0,1 0 0,-1-1 0,0 1 0,0-1 0,0 0 0,1 0 0,-1 0 0,0 0 0,1 0 0,-4-3 0,-6-4 0,1 0 0,1-1 0,-1 0 0,-16-20 0,12 12 0,-34-30-81,-2 1-1,-1 4 1,-3 1 0,-1 3-1,-1 3 1,-3 2-1,-67-27 1,18 16-82,-3 4 0,-1 6 0,-139-24 0,175 45 153,0 3 0,-78 0 0,109 10 4,-1 2 0,1 2 0,-1 3 0,-72 18 0,-10 18 688,-210 100-1,290-117-681,-58 40 0,-12 7 0,99-62 0,-2-1 0,1-1 0,-1-1 0,-24 6 0,34-12 0,-42 13 0,50-14 0,1 1 0,-1-1 0,1 1 0,0-1 0,0 1 0,-1 0 0,1 0 0,0 0 0,1 1 0,-1-1 0,-4 5 0,7-6 0,0-1 0,-1 1 0,1-1 0,0 1 0,-1-1 0,1 1 0,0-1 0,0 1 0,0-1 0,0 1 0,-1-1 0,1 1 0,0 0 0,0-1 0,0 1 0,0-1 0,0 1 0,0-1 0,0 1 0,1 0 0,-1-1 0,0 1 0,0-1 0,0 1 0,0-1 0,1 1 0,-1-1 0,0 1 0,1-1 0,-1 1 0,0-1 0,1 1 0,0 0 0,1 0 0,0 1 0,0-1 0,0 1 0,0-1 0,0 0 0,1 0 0,4 2 0,19 4 0,1-1 0,1-1 0,-1-1 0,55 0 0,-48-3 0,470 2 0,-256-5 0,-235 2 0,1-1 0,0-1 0,-1 0 0,1-1 0,-1 0 0,1-1 0,-1 0 0,-1-2 0,1 1 0,-1-1 0,0-1 0,20-14 0,-17 12 0,0 0 0,1 1 0,0 1 0,0 1 0,1 0 0,25-5 0,40-15 0,-82 26 0,0 0 0,1 0 0,-1 0 0,0 0 0,0 0 0,0 0 0,0 0 0,1 0 0,-1 0 0,0 0 0,0 0 0,0 0 0,1 0 0,-1 0 0,0 0 0,0-1 0,0 1 0,0 0 0,1 0 0,-1 0 0,0 0 0,0 0 0,0 0 0,0 0 0,0-1 0,1 1 0,-1 0 0,0 0 0,0 0 0,0 0 0,0 0 0,0-1 0,0 1 0,0 0 0,0 0 0,0 0 0,0-1 0,1 1 0,-1 0 0,0 0 0,0 0 0,0 0 0,0-1 0,0 1 0,0 0 0,-1 0 0,1 0 0,0-1 0,0 1 0,0 0 0,0 0 0,0-1 0,-13-2 0,-24 0 0,-7 6 0,1 3 0,1 1 0,-1 2 0,-42 16 0,11-5 0,-23 7 0,96-27 0,1 0 0,0 0 0,-1 0 0,1 1 0,0-1 0,-1 0 0,1 0 0,0 0 0,-1 0 0,1 0 0,0 0 0,-1 0 0,1 0 0,0 0 0,-1 0 0,1 0 0,0 0 0,-1 0 0,1 0 0,0 0 0,-1 0 0,1-1 0,0 1 0,-1 0 0,1 0 0,0 0 0,0 0 0,-1-1 0,1 1 0,0 0 0,0 0 0,-1-1 0,1 1 0,0 0 0,0 0 0,0-1 0,-1 1 0,7-14 0,20-13 0,23-20 0,71-63 0,-118 109 0,0-1 0,0 0 0,0 0 0,0 1 0,0-1 0,0 0 0,-1 0 0,1-1 0,1-3 0,-3 6 0,0 0 0,0 0 0,0 0 0,0-1 0,0 1 0,0 0 0,0 0 0,0 0 0,0 0 0,0-1 0,0 1 0,0 0 0,0 0 0,0 0 0,-1 0 0,1 0 0,0-1 0,0 1 0,0 0 0,0 0 0,0 0 0,-1 0 0,1 0 0,0 0 0,0 0 0,0 0 0,0 0 0,-1 0 0,1-1 0,0 1 0,0 0 0,0 0 0,0 0 0,-1 0 0,1 0 0,0 0 0,0 0 0,0 0 0,0 0 0,-1 0 0,1 1 0,0-1 0,0 0 0,0 0 0,0 0 0,-1 0 0,1 0 0,-26 9 0,-28 19 0,-70 46 0,76-43 0,-342 219-2020,213-135-4151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15:25:47.976"/>
    </inkml:context>
    <inkml:brush xml:id="br0">
      <inkml:brushProperty name="width" value="0.35" units="cm"/>
      <inkml:brushProperty name="height" value="0.35" units="cm"/>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15:26:23.411"/>
    </inkml:context>
    <inkml:brush xml:id="br0">
      <inkml:brushProperty name="width" value="0.35" units="cm"/>
      <inkml:brushProperty name="height" value="0.35" units="cm"/>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15:26:23.816"/>
    </inkml:context>
    <inkml:brush xml:id="br0">
      <inkml:brushProperty name="width" value="0.35" units="cm"/>
      <inkml:brushProperty name="height" value="0.3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12/26/2023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a:t>
            </a:fld>
            <a:endParaRPr lang="en-US" dirty="0"/>
          </a:p>
        </p:txBody>
      </p:sp>
    </p:spTree>
    <p:extLst>
      <p:ext uri="{BB962C8B-B14F-4D97-AF65-F5344CB8AC3E}">
        <p14:creationId xmlns:p14="http://schemas.microsoft.com/office/powerpoint/2010/main" val="241886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a:t>
            </a:fld>
            <a:endParaRPr lang="en-US" dirty="0"/>
          </a:p>
        </p:txBody>
      </p:sp>
    </p:spTree>
    <p:extLst>
      <p:ext uri="{BB962C8B-B14F-4D97-AF65-F5344CB8AC3E}">
        <p14:creationId xmlns:p14="http://schemas.microsoft.com/office/powerpoint/2010/main" val="3335921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5</a:t>
            </a:fld>
            <a:endParaRPr lang="en-US" dirty="0"/>
          </a:p>
        </p:txBody>
      </p:sp>
    </p:spTree>
    <p:extLst>
      <p:ext uri="{BB962C8B-B14F-4D97-AF65-F5344CB8AC3E}">
        <p14:creationId xmlns:p14="http://schemas.microsoft.com/office/powerpoint/2010/main" val="86153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7</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9</a:t>
            </a:fld>
            <a:endParaRPr lang="en-US" dirty="0"/>
          </a:p>
        </p:txBody>
      </p:sp>
    </p:spTree>
    <p:extLst>
      <p:ext uri="{BB962C8B-B14F-4D97-AF65-F5344CB8AC3E}">
        <p14:creationId xmlns:p14="http://schemas.microsoft.com/office/powerpoint/2010/main" val="3012974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10</a:t>
            </a:fld>
            <a:endParaRPr lang="en-US" dirty="0"/>
          </a:p>
        </p:txBody>
      </p:sp>
    </p:spTree>
    <p:extLst>
      <p:ext uri="{BB962C8B-B14F-4D97-AF65-F5344CB8AC3E}">
        <p14:creationId xmlns:p14="http://schemas.microsoft.com/office/powerpoint/2010/main" val="33965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2.png"/><Relationship Id="rId9" Type="http://schemas.openxmlformats.org/officeDocument/2006/relationships/customXml" Target="../ink/ink4.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111321" y="1506148"/>
            <a:ext cx="6978317" cy="4179881"/>
          </a:xfrm>
        </p:spPr>
        <p:txBody>
          <a:bodyPr>
            <a:normAutofit/>
          </a:bodyPr>
          <a:lstStyle/>
          <a:p>
            <a:pPr algn="ctr"/>
            <a:r>
              <a:rPr lang="en-US" sz="4400" b="0" spc="0" dirty="0">
                <a:latin typeface="Bradley Hand ITC" panose="03070402050302030203" pitchFamily="66" charset="0"/>
              </a:rPr>
              <a:t>COOKING UP A STORM:</a:t>
            </a:r>
            <a:br>
              <a:rPr lang="en-US" sz="4400" b="0" spc="0" dirty="0">
                <a:latin typeface="Bradley Hand ITC" panose="03070402050302030203" pitchFamily="66" charset="0"/>
              </a:rPr>
            </a:br>
            <a:r>
              <a:rPr lang="en-US" sz="4400" b="0" spc="0" dirty="0">
                <a:latin typeface="Bradley Hand ITC" panose="03070402050302030203" pitchFamily="66" charset="0"/>
              </a:rPr>
              <a:t>THE </a:t>
            </a:r>
            <a:br>
              <a:rPr lang="en-US" sz="4400" b="0" spc="0" dirty="0">
                <a:latin typeface="Bradley Hand ITC" panose="03070402050302030203" pitchFamily="66" charset="0"/>
              </a:rPr>
            </a:br>
            <a:r>
              <a:rPr lang="en-US" sz="4400" b="0" spc="0" dirty="0">
                <a:latin typeface="Bradley Hand ITC" panose="03070402050302030203" pitchFamily="66" charset="0"/>
              </a:rPr>
              <a:t>RECIPE BOOK</a:t>
            </a:r>
            <a:br>
              <a:rPr lang="en-US" sz="4800" b="0" spc="0" dirty="0">
                <a:latin typeface="Bradley Hand ITC" panose="03070402050302030203" pitchFamily="66" charset="0"/>
              </a:rPr>
            </a:br>
            <a:r>
              <a:rPr lang="en-US" sz="3200" b="0" spc="0" dirty="0">
                <a:latin typeface="Bradley Hand ITC" panose="03070402050302030203" pitchFamily="66" charset="0"/>
              </a:rPr>
              <a:t>PROJECT</a:t>
            </a:r>
          </a:p>
        </p:txBody>
      </p:sp>
      <p:pic>
        <p:nvPicPr>
          <p:cNvPr id="11" name="Picture Placeholder 10" descr="Colourful Biscuits ">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6588812" y="128112"/>
            <a:ext cx="5290998" cy="5290998"/>
          </a:xfr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FFEC4FA-32C1-96FB-7D50-CE747751E3B1}"/>
                  </a:ext>
                </a:extLst>
              </p14:cNvPr>
              <p14:cNvContentPartPr/>
              <p14:nvPr/>
            </p14:nvContentPartPr>
            <p14:xfrm>
              <a:off x="4486301" y="610882"/>
              <a:ext cx="1316160" cy="833040"/>
            </p14:xfrm>
          </p:contentPart>
        </mc:Choice>
        <mc:Fallback xmlns="">
          <p:pic>
            <p:nvPicPr>
              <p:cNvPr id="2" name="Ink 1">
                <a:extLst>
                  <a:ext uri="{FF2B5EF4-FFF2-40B4-BE49-F238E27FC236}">
                    <a16:creationId xmlns:a16="http://schemas.microsoft.com/office/drawing/2014/main" id="{AFFEC4FA-32C1-96FB-7D50-CE747751E3B1}"/>
                  </a:ext>
                </a:extLst>
              </p:cNvPr>
              <p:cNvPicPr/>
              <p:nvPr/>
            </p:nvPicPr>
            <p:blipFill>
              <a:blip r:embed="rId4"/>
              <a:stretch>
                <a:fillRect/>
              </a:stretch>
            </p:blipFill>
            <p:spPr>
              <a:xfrm>
                <a:off x="4477661" y="602242"/>
                <a:ext cx="1333800" cy="85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771B4FD-FCE9-2DAC-D9C5-31B464369489}"/>
                  </a:ext>
                </a:extLst>
              </p14:cNvPr>
              <p14:cNvContentPartPr/>
              <p14:nvPr/>
            </p14:nvContentPartPr>
            <p14:xfrm>
              <a:off x="4920461" y="574522"/>
              <a:ext cx="2055240" cy="1044360"/>
            </p14:xfrm>
          </p:contentPart>
        </mc:Choice>
        <mc:Fallback xmlns="">
          <p:pic>
            <p:nvPicPr>
              <p:cNvPr id="3" name="Ink 2">
                <a:extLst>
                  <a:ext uri="{FF2B5EF4-FFF2-40B4-BE49-F238E27FC236}">
                    <a16:creationId xmlns:a16="http://schemas.microsoft.com/office/drawing/2014/main" id="{B771B4FD-FCE9-2DAC-D9C5-31B464369489}"/>
                  </a:ext>
                </a:extLst>
              </p:cNvPr>
              <p:cNvPicPr/>
              <p:nvPr/>
            </p:nvPicPr>
            <p:blipFill>
              <a:blip r:embed="rId6"/>
              <a:stretch>
                <a:fillRect/>
              </a:stretch>
            </p:blipFill>
            <p:spPr>
              <a:xfrm>
                <a:off x="4857821" y="511522"/>
                <a:ext cx="2180880" cy="117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A3FD4B25-7F61-62E5-48E8-F808F7EB7BE8}"/>
                  </a:ext>
                </a:extLst>
              </p14:cNvPr>
              <p14:cNvContentPartPr/>
              <p14:nvPr/>
            </p14:nvContentPartPr>
            <p14:xfrm>
              <a:off x="1982501" y="5110882"/>
              <a:ext cx="360" cy="360"/>
            </p14:xfrm>
          </p:contentPart>
        </mc:Choice>
        <mc:Fallback xmlns="">
          <p:pic>
            <p:nvPicPr>
              <p:cNvPr id="4" name="Ink 3">
                <a:extLst>
                  <a:ext uri="{FF2B5EF4-FFF2-40B4-BE49-F238E27FC236}">
                    <a16:creationId xmlns:a16="http://schemas.microsoft.com/office/drawing/2014/main" id="{A3FD4B25-7F61-62E5-48E8-F808F7EB7BE8}"/>
                  </a:ext>
                </a:extLst>
              </p:cNvPr>
              <p:cNvPicPr/>
              <p:nvPr/>
            </p:nvPicPr>
            <p:blipFill>
              <a:blip r:embed="rId8"/>
              <a:stretch>
                <a:fillRect/>
              </a:stretch>
            </p:blipFill>
            <p:spPr>
              <a:xfrm>
                <a:off x="1919501" y="5048242"/>
                <a:ext cx="126000" cy="126000"/>
              </a:xfrm>
              <a:prstGeom prst="rect">
                <a:avLst/>
              </a:prstGeom>
            </p:spPr>
          </p:pic>
        </mc:Fallback>
      </mc:AlternateContent>
      <p:grpSp>
        <p:nvGrpSpPr>
          <p:cNvPr id="8" name="Group 7">
            <a:extLst>
              <a:ext uri="{FF2B5EF4-FFF2-40B4-BE49-F238E27FC236}">
                <a16:creationId xmlns:a16="http://schemas.microsoft.com/office/drawing/2014/main" id="{4B7C724D-DEEE-EE68-2D84-272A5CA847A6}"/>
              </a:ext>
            </a:extLst>
          </p:cNvPr>
          <p:cNvGrpSpPr/>
          <p:nvPr/>
        </p:nvGrpSpPr>
        <p:grpSpPr>
          <a:xfrm>
            <a:off x="548261" y="2386762"/>
            <a:ext cx="360" cy="360"/>
            <a:chOff x="548261" y="2386762"/>
            <a:chExt cx="360" cy="360"/>
          </a:xfrm>
        </p:grpSpPr>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7B674E88-289A-AC42-F3F7-3F1FBC0A1D43}"/>
                    </a:ext>
                  </a:extLst>
                </p14:cNvPr>
                <p14:cNvContentPartPr/>
                <p14:nvPr/>
              </p14:nvContentPartPr>
              <p14:xfrm>
                <a:off x="548261" y="2386762"/>
                <a:ext cx="360" cy="360"/>
              </p14:xfrm>
            </p:contentPart>
          </mc:Choice>
          <mc:Fallback xmlns="">
            <p:pic>
              <p:nvPicPr>
                <p:cNvPr id="6" name="Ink 5">
                  <a:extLst>
                    <a:ext uri="{FF2B5EF4-FFF2-40B4-BE49-F238E27FC236}">
                      <a16:creationId xmlns:a16="http://schemas.microsoft.com/office/drawing/2014/main" id="{7B674E88-289A-AC42-F3F7-3F1FBC0A1D43}"/>
                    </a:ext>
                  </a:extLst>
                </p:cNvPr>
                <p:cNvPicPr/>
                <p:nvPr/>
              </p:nvPicPr>
              <p:blipFill>
                <a:blip r:embed="rId8"/>
                <a:stretch>
                  <a:fillRect/>
                </a:stretch>
              </p:blipFill>
              <p:spPr>
                <a:xfrm>
                  <a:off x="485621" y="232412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D255F95D-D059-3DE9-543A-613457F2366C}"/>
                    </a:ext>
                  </a:extLst>
                </p14:cNvPr>
                <p14:cNvContentPartPr/>
                <p14:nvPr/>
              </p14:nvContentPartPr>
              <p14:xfrm>
                <a:off x="548261" y="2386762"/>
                <a:ext cx="360" cy="360"/>
              </p14:xfrm>
            </p:contentPart>
          </mc:Choice>
          <mc:Fallback xmlns="">
            <p:pic>
              <p:nvPicPr>
                <p:cNvPr id="7" name="Ink 6">
                  <a:extLst>
                    <a:ext uri="{FF2B5EF4-FFF2-40B4-BE49-F238E27FC236}">
                      <a16:creationId xmlns:a16="http://schemas.microsoft.com/office/drawing/2014/main" id="{D255F95D-D059-3DE9-543A-613457F2366C}"/>
                    </a:ext>
                  </a:extLst>
                </p:cNvPr>
                <p:cNvPicPr/>
                <p:nvPr/>
              </p:nvPicPr>
              <p:blipFill>
                <a:blip r:embed="rId8"/>
                <a:stretch>
                  <a:fillRect/>
                </a:stretch>
              </p:blipFill>
              <p:spPr>
                <a:xfrm>
                  <a:off x="485621" y="2324122"/>
                  <a:ext cx="126000" cy="126000"/>
                </a:xfrm>
                <a:prstGeom prst="rect">
                  <a:avLst/>
                </a:prstGeom>
              </p:spPr>
            </p:pic>
          </mc:Fallback>
        </mc:AlternateContent>
      </p:grpSp>
    </p:spTree>
    <p:extLst>
      <p:ext uri="{BB962C8B-B14F-4D97-AF65-F5344CB8AC3E}">
        <p14:creationId xmlns:p14="http://schemas.microsoft.com/office/powerpoint/2010/main" val="24549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a:lstStyle/>
          <a:p>
            <a:r>
              <a:rPr lang="en-US" dirty="0"/>
              <a:t>THANK YOU</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677119" y="4276532"/>
            <a:ext cx="4429556" cy="1559117"/>
          </a:xfrm>
        </p:spPr>
        <p:txBody>
          <a:bodyPr>
            <a:normAutofit/>
          </a:bodyPr>
          <a:lstStyle/>
          <a:p>
            <a:r>
              <a:rPr lang="en-US" dirty="0"/>
              <a:t>Presenter’s roll no:</a:t>
            </a:r>
          </a:p>
          <a:p>
            <a:r>
              <a:rPr lang="en-US" dirty="0"/>
              <a:t>22WH1A12C0</a:t>
            </a:r>
          </a:p>
          <a:p>
            <a:r>
              <a:rPr lang="en-US" dirty="0"/>
              <a:t>22WH1A12A7</a:t>
            </a:r>
          </a:p>
          <a:p>
            <a:r>
              <a:rPr lang="en-US" dirty="0"/>
              <a:t>22WH1A12B7</a:t>
            </a:r>
          </a:p>
        </p:txBody>
      </p:sp>
      <p:pic>
        <p:nvPicPr>
          <p:cNvPr id="17" name="Picture Placeholder 16" descr="Cupcake Icing">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5868419" y="399832"/>
            <a:ext cx="4833901" cy="5696168"/>
          </a:xfrm>
        </p:spPr>
      </p:pic>
    </p:spTree>
    <p:extLst>
      <p:ext uri="{BB962C8B-B14F-4D97-AF65-F5344CB8AC3E}">
        <p14:creationId xmlns:p14="http://schemas.microsoft.com/office/powerpoint/2010/main" val="120757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6" y="174173"/>
            <a:ext cx="4198182" cy="1158857"/>
          </a:xfrm>
        </p:spPr>
        <p:txBody>
          <a:bodyPr/>
          <a:lstStyle/>
          <a:p>
            <a:r>
              <a:rPr lang="en-US" dirty="0"/>
              <a:t>Team</a:t>
            </a:r>
          </a:p>
        </p:txBody>
      </p:sp>
      <p:graphicFrame>
        <p:nvGraphicFramePr>
          <p:cNvPr id="7" name="Content Placeholder 2" descr="Team Smart Art">
            <a:extLst>
              <a:ext uri="{FF2B5EF4-FFF2-40B4-BE49-F238E27FC236}">
                <a16:creationId xmlns:a16="http://schemas.microsoft.com/office/drawing/2014/main" id="{FEE390D4-E3D2-4A1B-814C-E868A0E10D9A}"/>
              </a:ext>
            </a:extLst>
          </p:cNvPr>
          <p:cNvGraphicFramePr>
            <a:graphicFrameLocks/>
          </p:cNvGraphicFramePr>
          <p:nvPr>
            <p:extLst>
              <p:ext uri="{D42A27DB-BD31-4B8C-83A1-F6EECF244321}">
                <p14:modId xmlns:p14="http://schemas.microsoft.com/office/powerpoint/2010/main" val="1881849989"/>
              </p:ext>
            </p:extLst>
          </p:nvPr>
        </p:nvGraphicFramePr>
        <p:xfrm>
          <a:off x="892769" y="947127"/>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B22AB5E-A942-5194-88A7-DE6C3065CA5B}"/>
              </a:ext>
            </a:extLst>
          </p:cNvPr>
          <p:cNvSpPr txBox="1"/>
          <p:nvPr/>
        </p:nvSpPr>
        <p:spPr>
          <a:xfrm>
            <a:off x="4831881" y="3821229"/>
            <a:ext cx="2358189" cy="923330"/>
          </a:xfrm>
          <a:prstGeom prst="rect">
            <a:avLst/>
          </a:prstGeom>
          <a:noFill/>
        </p:spPr>
        <p:txBody>
          <a:bodyPr wrap="square" rtlCol="0">
            <a:spAutoFit/>
          </a:bodyPr>
          <a:lstStyle/>
          <a:p>
            <a:pPr algn="ctr"/>
            <a:r>
              <a:rPr lang="en-IN" b="1" dirty="0"/>
              <a:t>P.SAI MEENAKSHI REDDY</a:t>
            </a:r>
          </a:p>
          <a:p>
            <a:pPr algn="ctr"/>
            <a:r>
              <a:rPr lang="en-IN" dirty="0"/>
              <a:t>22WH1A12A7</a:t>
            </a:r>
          </a:p>
        </p:txBody>
      </p:sp>
    </p:spTree>
    <p:extLst>
      <p:ext uri="{BB962C8B-B14F-4D97-AF65-F5344CB8AC3E}">
        <p14:creationId xmlns:p14="http://schemas.microsoft.com/office/powerpoint/2010/main" val="1352570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38201" y="732391"/>
            <a:ext cx="5257799" cy="1314996"/>
          </a:xfrm>
        </p:spPr>
        <p:txBody>
          <a:bodyPr vert="horz" lIns="91440" tIns="45720" rIns="91440" bIns="45720" rtlCol="0" anchor="b">
            <a:normAutofit/>
          </a:bodyPr>
          <a:lstStyle/>
          <a:p>
            <a:r>
              <a:rPr lang="en-US" dirty="0"/>
              <a:t>Introduction</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838201" y="2167932"/>
            <a:ext cx="5257799" cy="3882959"/>
          </a:xfrm>
        </p:spPr>
        <p:txBody>
          <a:bodyPr vert="horz" lIns="91440" tIns="45720" rIns="91440" bIns="45720" rtlCol="0">
            <a:normAutofit/>
          </a:bodyPr>
          <a:lstStyle/>
          <a:p>
            <a:r>
              <a:rPr lang="en-US" sz="2400" dirty="0"/>
              <a:t>W</a:t>
            </a:r>
            <a:r>
              <a:rPr lang="en-US" sz="2400" dirty="0">
                <a:effectLst/>
              </a:rPr>
              <a:t>elcome to the presentation on our exciting new project: creating a recipe book!</a:t>
            </a:r>
            <a:endParaRPr lang="en-US" sz="2400" dirty="0"/>
          </a:p>
          <a:p>
            <a:r>
              <a:rPr lang="en-US" sz="2400" dirty="0">
                <a:effectLst/>
              </a:rPr>
              <a:t>Food is something that brings us all together, whether it's sharing a meal with loved ones or trying out a new restaurant with friends. And what better way to celebrate our love of food than by creating a beautiful and functional recipe book?</a:t>
            </a:r>
            <a:endParaRPr lang="en-US" sz="2400" dirty="0"/>
          </a:p>
          <a:p>
            <a:endParaRPr lang="en-US" dirty="0"/>
          </a:p>
        </p:txBody>
      </p:sp>
      <p:pic>
        <p:nvPicPr>
          <p:cNvPr id="14" name="Picture Placeholder 13" descr="A picture containing person, food, baking, dish&#10;">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924145" y="732391"/>
            <a:ext cx="4463594" cy="2590987"/>
          </a:xfrm>
        </p:spPr>
      </p:pic>
      <p:pic>
        <p:nvPicPr>
          <p:cNvPr id="12" name="Picture Placeholder 11" descr="Colourful Biscuits ">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6924145" y="3459904"/>
            <a:ext cx="4463594" cy="2590987"/>
          </a:xfrm>
        </p:spPr>
      </p:pic>
    </p:spTree>
    <p:extLst>
      <p:ext uri="{BB962C8B-B14F-4D97-AF65-F5344CB8AC3E}">
        <p14:creationId xmlns:p14="http://schemas.microsoft.com/office/powerpoint/2010/main" val="214475380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526B4-0363-4BAB-BC46-80456D5E41E0}"/>
              </a:ext>
            </a:extLst>
          </p:cNvPr>
          <p:cNvSpPr>
            <a:spLocks noGrp="1"/>
          </p:cNvSpPr>
          <p:nvPr>
            <p:ph type="title"/>
          </p:nvPr>
        </p:nvSpPr>
        <p:spPr>
          <a:xfrm>
            <a:off x="644893" y="732391"/>
            <a:ext cx="5451107" cy="1314996"/>
          </a:xfrm>
        </p:spPr>
        <p:txBody>
          <a:bodyPr/>
          <a:lstStyle/>
          <a:p>
            <a:r>
              <a:rPr lang="en-IN" dirty="0"/>
              <a:t>Why a Recipe Book?</a:t>
            </a:r>
            <a:endParaRPr lang="en-US" dirty="0"/>
          </a:p>
        </p:txBody>
      </p:sp>
      <p:sp>
        <p:nvSpPr>
          <p:cNvPr id="7" name="Subtitle 6">
            <a:extLst>
              <a:ext uri="{FF2B5EF4-FFF2-40B4-BE49-F238E27FC236}">
                <a16:creationId xmlns:a16="http://schemas.microsoft.com/office/drawing/2014/main" id="{2CD668D4-FECC-44AC-8F6D-808E73AD22D2}"/>
              </a:ext>
            </a:extLst>
          </p:cNvPr>
          <p:cNvSpPr>
            <a:spLocks noGrp="1"/>
          </p:cNvSpPr>
          <p:nvPr>
            <p:ph idx="1"/>
          </p:nvPr>
        </p:nvSpPr>
        <p:spPr>
          <a:xfrm>
            <a:off x="644893" y="2167932"/>
            <a:ext cx="5451107" cy="3882959"/>
          </a:xfrm>
        </p:spPr>
        <p:txBody>
          <a:bodyPr/>
          <a:lstStyle/>
          <a:p>
            <a:r>
              <a:rPr lang="en-US" dirty="0">
                <a:effectLst/>
              </a:rPr>
              <a:t>A recipe book is not just a collection of recipes, but a treasure trove of memories, traditions, and culture. It's a way of preserving the flavors and stories that make our meals special. By creating a recipe book, we can pass on these culinary legacies to future generations and ensure that they are never lost or forgotten.</a:t>
            </a:r>
            <a:endParaRPr lang="en-US" dirty="0"/>
          </a:p>
          <a:p>
            <a:r>
              <a:rPr lang="en-US" b="0" i="0" dirty="0">
                <a:solidFill>
                  <a:schemeClr val="tx2"/>
                </a:solidFill>
                <a:effectLst/>
              </a:rPr>
              <a:t>Documenting recipes also provides an opportunity to improve your cooking skills. As you follow and create recipes, you'll learn more about various cooking methods, flavor combinations, and presentation.</a:t>
            </a:r>
          </a:p>
          <a:p>
            <a:r>
              <a:rPr lang="en-US" b="0" i="0" dirty="0">
                <a:solidFill>
                  <a:schemeClr val="tx2"/>
                </a:solidFill>
                <a:effectLst/>
              </a:rPr>
              <a:t>Having a recipe book can save time in the kitchen. You won't need to search for recipes online or in various cookbooks; everything you need is right at your fingertips.</a:t>
            </a:r>
            <a:endParaRPr lang="en-US" dirty="0">
              <a:solidFill>
                <a:schemeClr val="tx2"/>
              </a:solidFill>
            </a:endParaRPr>
          </a:p>
        </p:txBody>
      </p:sp>
      <p:pic>
        <p:nvPicPr>
          <p:cNvPr id="11" name="Picture Placeholder 10" descr="Colourful Donuts">
            <a:extLst>
              <a:ext uri="{FF2B5EF4-FFF2-40B4-BE49-F238E27FC236}">
                <a16:creationId xmlns:a16="http://schemas.microsoft.com/office/drawing/2014/main" id="{7211D86F-DB68-4879-9A8B-01A00B6E638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0929" b="20929"/>
          <a:stretch/>
        </p:blipFill>
        <p:spPr/>
      </p:pic>
      <p:sp>
        <p:nvSpPr>
          <p:cNvPr id="8" name="TextBox 7">
            <a:extLst>
              <a:ext uri="{FF2B5EF4-FFF2-40B4-BE49-F238E27FC236}">
                <a16:creationId xmlns:a16="http://schemas.microsoft.com/office/drawing/2014/main" id="{087DAEA7-7173-BFDD-DE6D-20F2FE9C3F72}"/>
              </a:ext>
            </a:extLst>
          </p:cNvPr>
          <p:cNvSpPr txBox="1"/>
          <p:nvPr/>
        </p:nvSpPr>
        <p:spPr>
          <a:xfrm>
            <a:off x="3048802" y="3241928"/>
            <a:ext cx="6097604" cy="369332"/>
          </a:xfrm>
          <a:prstGeom prst="rect">
            <a:avLst/>
          </a:prstGeom>
          <a:noFill/>
        </p:spPr>
        <p:txBody>
          <a:bodyPr wrap="square">
            <a:spAutoFit/>
          </a:bodyPr>
          <a:lstStyle/>
          <a:p>
            <a:endParaRPr lang="en-IN" dirty="0"/>
          </a:p>
        </p:txBody>
      </p:sp>
      <p:pic>
        <p:nvPicPr>
          <p:cNvPr id="9" name="Picture Placeholder 16" descr="Cupcake Icing">
            <a:extLst>
              <a:ext uri="{FF2B5EF4-FFF2-40B4-BE49-F238E27FC236}">
                <a16:creationId xmlns:a16="http://schemas.microsoft.com/office/drawing/2014/main" id="{47AADC89-FB7F-357E-6348-7733BC0BBFF8}"/>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t="25365" b="25365"/>
          <a:stretch/>
        </p:blipFill>
        <p:spPr>
          <a:xfrm>
            <a:off x="6924675" y="3459163"/>
            <a:ext cx="4462463" cy="2592387"/>
          </a:xfrm>
        </p:spPr>
      </p:pic>
    </p:spTree>
    <p:extLst>
      <p:ext uri="{BB962C8B-B14F-4D97-AF65-F5344CB8AC3E}">
        <p14:creationId xmlns:p14="http://schemas.microsoft.com/office/powerpoint/2010/main" val="7127740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4198182" cy="1158857"/>
          </a:xfrm>
        </p:spPr>
        <p:txBody>
          <a:bodyPr/>
          <a:lstStyle/>
          <a:p>
            <a:r>
              <a:rPr lang="en-US" dirty="0"/>
              <a:t>GITHUB LINK:</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2188760425"/>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1CD6BB2-BA32-7FFA-B724-D6268F2994DE}"/>
              </a:ext>
            </a:extLst>
          </p:cNvPr>
          <p:cNvSpPr txBox="1"/>
          <p:nvPr/>
        </p:nvSpPr>
        <p:spPr>
          <a:xfrm>
            <a:off x="2460684" y="3228945"/>
            <a:ext cx="7245367" cy="707886"/>
          </a:xfrm>
          <a:prstGeom prst="rect">
            <a:avLst/>
          </a:prstGeom>
          <a:solidFill>
            <a:schemeClr val="accent1">
              <a:lumMod val="60000"/>
              <a:lumOff val="40000"/>
            </a:schemeClr>
          </a:solidFill>
        </p:spPr>
        <p:txBody>
          <a:bodyPr wrap="square" rtlCol="0">
            <a:spAutoFit/>
          </a:bodyPr>
          <a:lstStyle/>
          <a:p>
            <a:r>
              <a:rPr lang="en-IN" sz="2000" dirty="0">
                <a:solidFill>
                  <a:schemeClr val="bg1"/>
                </a:solidFill>
              </a:rPr>
              <a:t>https://github.com/NamrathaSriram/Projects/tree/91725f5334e27d72004ce7d47a5a288e8c20881a/now%20you%20can%20cook</a:t>
            </a:r>
          </a:p>
        </p:txBody>
      </p:sp>
    </p:spTree>
    <p:extLst>
      <p:ext uri="{BB962C8B-B14F-4D97-AF65-F5344CB8AC3E}">
        <p14:creationId xmlns:p14="http://schemas.microsoft.com/office/powerpoint/2010/main" val="13031959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4AB36CE-B902-4F80-A59F-14E6BFF59EB0}"/>
              </a:ext>
            </a:extLst>
          </p:cNvPr>
          <p:cNvSpPr>
            <a:spLocks noGrp="1"/>
          </p:cNvSpPr>
          <p:nvPr>
            <p:ph type="title"/>
          </p:nvPr>
        </p:nvSpPr>
        <p:spPr/>
        <p:txBody>
          <a:bodyPr/>
          <a:lstStyle/>
          <a:p>
            <a:r>
              <a:rPr lang="en-US" dirty="0"/>
              <a:t>The Recipe Book:</a:t>
            </a:r>
          </a:p>
        </p:txBody>
      </p:sp>
      <p:pic>
        <p:nvPicPr>
          <p:cNvPr id="3" name="Picture 2">
            <a:extLst>
              <a:ext uri="{FF2B5EF4-FFF2-40B4-BE49-F238E27FC236}">
                <a16:creationId xmlns:a16="http://schemas.microsoft.com/office/drawing/2014/main" id="{DCB11644-A275-DE16-3324-B0B25555F874}"/>
              </a:ext>
            </a:extLst>
          </p:cNvPr>
          <p:cNvPicPr>
            <a:picLocks noChangeAspect="1"/>
          </p:cNvPicPr>
          <p:nvPr/>
        </p:nvPicPr>
        <p:blipFill>
          <a:blip r:embed="rId2"/>
          <a:stretch>
            <a:fillRect/>
          </a:stretch>
        </p:blipFill>
        <p:spPr>
          <a:xfrm>
            <a:off x="469603" y="1897533"/>
            <a:ext cx="5076784" cy="3814221"/>
          </a:xfrm>
          <a:prstGeom prst="rect">
            <a:avLst/>
          </a:prstGeom>
        </p:spPr>
      </p:pic>
      <p:pic>
        <p:nvPicPr>
          <p:cNvPr id="9" name="Picture 8">
            <a:extLst>
              <a:ext uri="{FF2B5EF4-FFF2-40B4-BE49-F238E27FC236}">
                <a16:creationId xmlns:a16="http://schemas.microsoft.com/office/drawing/2014/main" id="{C19E5D4D-F176-706A-EA0C-710C543C36D4}"/>
              </a:ext>
            </a:extLst>
          </p:cNvPr>
          <p:cNvPicPr>
            <a:picLocks noChangeAspect="1"/>
          </p:cNvPicPr>
          <p:nvPr/>
        </p:nvPicPr>
        <p:blipFill>
          <a:blip r:embed="rId3"/>
          <a:stretch>
            <a:fillRect/>
          </a:stretch>
        </p:blipFill>
        <p:spPr>
          <a:xfrm>
            <a:off x="6814403" y="1897533"/>
            <a:ext cx="4766451" cy="3814221"/>
          </a:xfrm>
          <a:prstGeom prst="rect">
            <a:avLst/>
          </a:prstGeom>
        </p:spPr>
      </p:pic>
    </p:spTree>
    <p:extLst>
      <p:ext uri="{BB962C8B-B14F-4D97-AF65-F5344CB8AC3E}">
        <p14:creationId xmlns:p14="http://schemas.microsoft.com/office/powerpoint/2010/main" val="308779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83F038-B7F9-41D5-816E-B7D433B63377}"/>
              </a:ext>
            </a:extLst>
          </p:cNvPr>
          <p:cNvSpPr>
            <a:spLocks noGrp="1"/>
          </p:cNvSpPr>
          <p:nvPr>
            <p:ph type="title"/>
          </p:nvPr>
        </p:nvSpPr>
        <p:spPr>
          <a:xfrm>
            <a:off x="1691324" y="358614"/>
            <a:ext cx="7710127" cy="1044058"/>
          </a:xfrm>
        </p:spPr>
        <p:txBody>
          <a:bodyPr>
            <a:normAutofit/>
          </a:bodyPr>
          <a:lstStyle/>
          <a:p>
            <a:r>
              <a:rPr lang="en-IN" sz="4000" dirty="0"/>
              <a:t>Research and Planning</a:t>
            </a:r>
            <a:endParaRPr lang="en-US" sz="4000" dirty="0"/>
          </a:p>
        </p:txBody>
      </p:sp>
      <p:sp>
        <p:nvSpPr>
          <p:cNvPr id="7" name="Text Placeholder 6">
            <a:extLst>
              <a:ext uri="{FF2B5EF4-FFF2-40B4-BE49-F238E27FC236}">
                <a16:creationId xmlns:a16="http://schemas.microsoft.com/office/drawing/2014/main" id="{3BDE0D8D-4274-4437-963B-342C5584A2BF}"/>
              </a:ext>
            </a:extLst>
          </p:cNvPr>
          <p:cNvSpPr>
            <a:spLocks noGrp="1"/>
          </p:cNvSpPr>
          <p:nvPr>
            <p:ph type="body" sz="quarter" idx="14"/>
          </p:nvPr>
        </p:nvSpPr>
        <p:spPr>
          <a:xfrm>
            <a:off x="1094559" y="1512958"/>
            <a:ext cx="4307160" cy="4704961"/>
          </a:xfrm>
        </p:spPr>
        <p:txBody>
          <a:bodyPr>
            <a:normAutofit lnSpcReduction="10000"/>
          </a:bodyPr>
          <a:lstStyle/>
          <a:p>
            <a:r>
              <a:rPr lang="en-US" sz="2000" dirty="0"/>
              <a:t>The </a:t>
            </a:r>
            <a:r>
              <a:rPr lang="en-US" sz="1900" dirty="0"/>
              <a:t>research and planning phase of our recipe book project was a crucial step in ensuring that we created a high-quality product. We started by researching popular recipes online, in cookbooks</a:t>
            </a:r>
          </a:p>
          <a:p>
            <a:r>
              <a:rPr lang="en-US" sz="1900" dirty="0"/>
              <a:t>For working on our project we explored some online websites we can get the data for creating a recipe book.</a:t>
            </a:r>
          </a:p>
          <a:p>
            <a:r>
              <a:rPr lang="en-US" sz="1900" dirty="0"/>
              <a:t>We scraped the data in form of csv files from online platforms</a:t>
            </a:r>
          </a:p>
          <a:p>
            <a:r>
              <a:rPr lang="en-US" sz="1900" dirty="0"/>
              <a:t>We imported functions such as </a:t>
            </a:r>
            <a:r>
              <a:rPr lang="en-US" sz="1900" dirty="0" err="1"/>
              <a:t>IPython</a:t>
            </a:r>
            <a:r>
              <a:rPr lang="en-US" sz="1900" dirty="0"/>
              <a:t>, </a:t>
            </a:r>
            <a:r>
              <a:rPr lang="en-US" sz="1900" dirty="0" err="1"/>
              <a:t>csv,re,pandas.etc</a:t>
            </a:r>
            <a:r>
              <a:rPr lang="en-US" sz="1900" dirty="0"/>
              <a:t> </a:t>
            </a:r>
          </a:p>
          <a:p>
            <a:r>
              <a:rPr lang="en-US" sz="1900" dirty="0"/>
              <a:t>For the User Interface part we used visual studio 2022 in which we added background pictures , animations to make our presentation more effective</a:t>
            </a:r>
            <a:r>
              <a:rPr lang="en-US" sz="2000" dirty="0"/>
              <a:t>.  </a:t>
            </a:r>
          </a:p>
        </p:txBody>
      </p:sp>
      <p:pic>
        <p:nvPicPr>
          <p:cNvPr id="12" name="Picture 11">
            <a:extLst>
              <a:ext uri="{FF2B5EF4-FFF2-40B4-BE49-F238E27FC236}">
                <a16:creationId xmlns:a16="http://schemas.microsoft.com/office/drawing/2014/main" id="{1D74D752-2F54-A005-31C6-1B501D6528CC}"/>
              </a:ext>
            </a:extLst>
          </p:cNvPr>
          <p:cNvPicPr>
            <a:picLocks noChangeAspect="1"/>
          </p:cNvPicPr>
          <p:nvPr/>
        </p:nvPicPr>
        <p:blipFill>
          <a:blip r:embed="rId3"/>
          <a:stretch>
            <a:fillRect/>
          </a:stretch>
        </p:blipFill>
        <p:spPr>
          <a:xfrm>
            <a:off x="6948664" y="1087582"/>
            <a:ext cx="4905573" cy="5601976"/>
          </a:xfrm>
          <a:prstGeom prst="rect">
            <a:avLst/>
          </a:prstGeom>
        </p:spPr>
      </p:pic>
    </p:spTree>
    <p:extLst>
      <p:ext uri="{BB962C8B-B14F-4D97-AF65-F5344CB8AC3E}">
        <p14:creationId xmlns:p14="http://schemas.microsoft.com/office/powerpoint/2010/main" val="63403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CBC736D-2E0A-77E0-CE24-7EAF2D22EF90}"/>
              </a:ext>
            </a:extLst>
          </p:cNvPr>
          <p:cNvSpPr>
            <a:spLocks noGrp="1"/>
          </p:cNvSpPr>
          <p:nvPr>
            <p:ph type="pic" sz="quarter" idx="13"/>
          </p:nvPr>
        </p:nvSpPr>
        <p:spPr>
          <a:xfrm>
            <a:off x="6965699" y="399832"/>
            <a:ext cx="4833901" cy="5696168"/>
          </a:xfrm>
        </p:spPr>
        <p:txBody>
          <a:bodyPr/>
          <a:lstStyle/>
          <a:p>
            <a:r>
              <a:rPr lang="en-IN" dirty="0"/>
              <a:t>LEARNING OUTCOMES:</a:t>
            </a:r>
          </a:p>
          <a:p>
            <a:endParaRPr lang="en-IN" dirty="0"/>
          </a:p>
          <a:p>
            <a:pPr marL="457200" indent="-457200">
              <a:buFont typeface="Wingdings" panose="05000000000000000000" pitchFamily="2" charset="2"/>
              <a:buChar char="q"/>
            </a:pPr>
            <a:r>
              <a:rPr lang="en-IN" dirty="0"/>
              <a:t>Web scraping</a:t>
            </a:r>
          </a:p>
          <a:p>
            <a:pPr marL="457200" indent="-457200">
              <a:buFont typeface="Wingdings" panose="05000000000000000000" pitchFamily="2" charset="2"/>
              <a:buChar char="q"/>
            </a:pPr>
            <a:r>
              <a:rPr lang="en-IN" dirty="0"/>
              <a:t>Pillows</a:t>
            </a:r>
          </a:p>
          <a:p>
            <a:pPr marL="457200" indent="-457200">
              <a:buFont typeface="Wingdings" panose="05000000000000000000" pitchFamily="2" charset="2"/>
              <a:buChar char="q"/>
            </a:pPr>
            <a:r>
              <a:rPr lang="en-IN" dirty="0"/>
              <a:t>Pandas</a:t>
            </a:r>
          </a:p>
          <a:p>
            <a:pPr marL="457200" indent="-457200">
              <a:buFont typeface="Wingdings" panose="05000000000000000000" pitchFamily="2" charset="2"/>
              <a:buChar char="q"/>
            </a:pPr>
            <a:r>
              <a:rPr lang="en-IN" dirty="0"/>
              <a:t>Importing self made modules.</a:t>
            </a:r>
          </a:p>
          <a:p>
            <a:pPr marL="457200" indent="-457200">
              <a:buFont typeface="Wingdings" panose="05000000000000000000" pitchFamily="2" charset="2"/>
              <a:buChar char="q"/>
            </a:pPr>
            <a:r>
              <a:rPr lang="en-IN" dirty="0"/>
              <a:t>Image display through URL</a:t>
            </a:r>
          </a:p>
          <a:p>
            <a:pPr marL="457200" indent="-457200">
              <a:buFont typeface="Wingdings" panose="05000000000000000000" pitchFamily="2" charset="2"/>
              <a:buChar char="q"/>
            </a:pPr>
            <a:r>
              <a:rPr lang="en-IN" dirty="0"/>
              <a:t>Displaying Of G.I.F </a:t>
            </a:r>
          </a:p>
          <a:p>
            <a:pPr marL="457200" indent="-457200">
              <a:buFont typeface="Wingdings" panose="05000000000000000000" pitchFamily="2" charset="2"/>
              <a:buChar char="q"/>
            </a:pPr>
            <a:endParaRPr lang="en-IN" dirty="0"/>
          </a:p>
        </p:txBody>
      </p:sp>
      <p:pic>
        <p:nvPicPr>
          <p:cNvPr id="1026" name="Picture 2" descr="Programming Applications with Python: GUI - Online Course - FutureLearn">
            <a:extLst>
              <a:ext uri="{FF2B5EF4-FFF2-40B4-BE49-F238E27FC236}">
                <a16:creationId xmlns:a16="http://schemas.microsoft.com/office/drawing/2014/main" id="{8ADFE1E7-8405-F4CD-783A-91379B041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20" y="471638"/>
            <a:ext cx="4833900" cy="575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762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7096655" y="1248270"/>
            <a:ext cx="4617803" cy="1154400"/>
          </a:xfrm>
        </p:spPr>
        <p:txBody>
          <a:bodyPr/>
          <a:lstStyle/>
          <a:p>
            <a:r>
              <a:rPr lang="en-IN" dirty="0"/>
              <a:t>Conclusion</a:t>
            </a:r>
            <a:endParaRPr lang="en-US" dirty="0"/>
          </a:p>
        </p:txBody>
      </p:sp>
      <p:pic>
        <p:nvPicPr>
          <p:cNvPr id="23" name="Picture Placeholder 22" descr="Colourful Biscuits with faces">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6786579" y="2978573"/>
            <a:ext cx="4590487" cy="3971387"/>
          </a:xfrm>
        </p:spPr>
        <p:txBody>
          <a:bodyPr>
            <a:normAutofit/>
          </a:bodyPr>
          <a:lstStyle/>
          <a:p>
            <a:r>
              <a:rPr lang="en-US" dirty="0"/>
              <a:t>In conclusion, our recipe book project has been a labor of love, combining research, planning, design, and problem-solving to create a beautiful and functional book that we hope will inspire others to cook and enjoy delicious meals.</a:t>
            </a:r>
          </a:p>
        </p:txBody>
      </p:sp>
    </p:spTree>
    <p:extLst>
      <p:ext uri="{BB962C8B-B14F-4D97-AF65-F5344CB8AC3E}">
        <p14:creationId xmlns:p14="http://schemas.microsoft.com/office/powerpoint/2010/main" val="427803807"/>
      </p:ext>
    </p:extLst>
  </p:cSld>
  <p:clrMapOvr>
    <a:masterClrMapping/>
  </p:clrMapOvr>
  <p:transition spd="slow">
    <p:push dir="u"/>
  </p:transition>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157</TotalTime>
  <Words>443</Words>
  <Application>Microsoft Office PowerPoint</Application>
  <PresentationFormat>Widescreen</PresentationFormat>
  <Paragraphs>46</Paragraphs>
  <Slides>10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Bradley Hand ITC</vt:lpstr>
      <vt:lpstr>Calibri</vt:lpstr>
      <vt:lpstr>Source Sans Pro</vt:lpstr>
      <vt:lpstr>Wingdings</vt:lpstr>
      <vt:lpstr>FunkyShapesDarkVTI</vt:lpstr>
      <vt:lpstr>COOKING UP A STORM: THE  RECIPE BOOK PROJECT</vt:lpstr>
      <vt:lpstr>Team</vt:lpstr>
      <vt:lpstr>Introduction</vt:lpstr>
      <vt:lpstr>Why a Recipe Book?</vt:lpstr>
      <vt:lpstr>GITHUB LINK:</vt:lpstr>
      <vt:lpstr>The Recipe Book:</vt:lpstr>
      <vt:lpstr>Research and Planning</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Namratha Sriram</dc:creator>
  <cp:lastModifiedBy>Namratha Sriram</cp:lastModifiedBy>
  <cp:revision>5</cp:revision>
  <dcterms:created xsi:type="dcterms:W3CDTF">2023-07-25T13:34:32Z</dcterms:created>
  <dcterms:modified xsi:type="dcterms:W3CDTF">2023-12-26T14:35:09Z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